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</p:sldIdLst>
  <p:sldSz cy="5143500" cx="9144000"/>
  <p:notesSz cx="6858000" cy="9144000"/>
  <p:embeddedFontLst>
    <p:embeddedFont>
      <p:font typeface="Playfair Display"/>
      <p:regular r:id="rId8"/>
      <p:bold r:id="rId9"/>
      <p:italic r:id="rId10"/>
      <p:boldItalic r:id="rId11"/>
    </p:embeddedFont>
    <p:embeddedFont>
      <p:font typeface="Montserrat"/>
      <p:regular r:id="rId12"/>
      <p:bold r:id="rId13"/>
      <p:italic r:id="rId14"/>
      <p:boldItalic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layfairDisplay-boldItalic.fntdata"/><Relationship Id="rId10" Type="http://schemas.openxmlformats.org/officeDocument/2006/relationships/font" Target="fonts/PlayfairDisplay-italic.fntdata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PlayfairDisplay-bold.fntdata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font" Target="fonts/PlayfairDisplay-regular.fntdata"/></Relationships>
</file>

<file path=ppt/media/image1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97216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9721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72163_0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7216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972163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97216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op">
    <p:bg>
      <p:bgPr>
        <a:solidFill>
          <a:srgbClr val="D9D9D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8.jpg"/><Relationship Id="rId5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idx="4294967295" type="title"/>
          </p:nvPr>
        </p:nvSpPr>
        <p:spPr>
          <a:xfrm>
            <a:off x="6401350" y="604225"/>
            <a:ext cx="1998000" cy="11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666666"/>
                </a:solidFill>
              </a:rPr>
              <a:t>RUBICO</a:t>
            </a:r>
            <a:endParaRPr sz="4800">
              <a:solidFill>
                <a:srgbClr val="666666"/>
              </a:solidFill>
            </a:endParaRPr>
          </a:p>
        </p:txBody>
      </p:sp>
      <p:sp>
        <p:nvSpPr>
          <p:cNvPr id="59" name="Google Shape;59;p13"/>
          <p:cNvSpPr txBox="1"/>
          <p:nvPr>
            <p:ph idx="4294967295" type="subTitle"/>
          </p:nvPr>
        </p:nvSpPr>
        <p:spPr>
          <a:xfrm>
            <a:off x="6090100" y="1837525"/>
            <a:ext cx="2620500" cy="10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Пошаговая тактическая игра</a:t>
            </a:r>
            <a:br>
              <a:rPr lang="ru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Стимпанк-сеттинг</a:t>
            </a:r>
            <a:br>
              <a:rPr lang="ru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Элементы RPG</a:t>
            </a:r>
            <a:endParaRPr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" y="0"/>
            <a:ext cx="262064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9033" y="1030175"/>
            <a:ext cx="2910804" cy="4113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8225" y="3338550"/>
            <a:ext cx="3215776" cy="18049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0599" y="152400"/>
            <a:ext cx="3003600" cy="16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2400"/>
            <a:ext cx="2142093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>
            <p:ph idx="4294967295" type="subTitle"/>
          </p:nvPr>
        </p:nvSpPr>
        <p:spPr>
          <a:xfrm>
            <a:off x="5521975" y="2059500"/>
            <a:ext cx="3571800" cy="29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Атмосфера - достигни цели или умри. </a:t>
            </a: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Сюжет - подается фрагментами дневника.</a:t>
            </a: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Главный герой - одинокий напуганный беглец. </a:t>
            </a: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Союзники - выжившие взрослые жители города.</a:t>
            </a: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Враги - зараженные люди, чудовища, Чума.</a:t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Комиксоидная 3D графика.</a:t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08018" y="152400"/>
            <a:ext cx="2546656" cy="3603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8024" y="3077706"/>
            <a:ext cx="2546650" cy="1913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idx="4294967295" type="subTitle"/>
          </p:nvPr>
        </p:nvSpPr>
        <p:spPr>
          <a:xfrm>
            <a:off x="1214400" y="502450"/>
            <a:ext cx="1453500" cy="4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Core-геймплей</a:t>
            </a:r>
            <a:endParaRPr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5"/>
          <p:cNvSpPr txBox="1"/>
          <p:nvPr>
            <p:ph idx="4294967295" type="subTitle"/>
          </p:nvPr>
        </p:nvSpPr>
        <p:spPr>
          <a:xfrm>
            <a:off x="6436625" y="502450"/>
            <a:ext cx="998100" cy="4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Метагейм</a:t>
            </a:r>
            <a:endParaRPr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8" name="Google Shape;78;p15"/>
          <p:cNvSpPr txBox="1"/>
          <p:nvPr>
            <p:ph idx="4294967295" type="subTitle"/>
          </p:nvPr>
        </p:nvSpPr>
        <p:spPr>
          <a:xfrm>
            <a:off x="554400" y="1101275"/>
            <a:ext cx="27735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Пошаговые тактические битвы на уровнях, собираемых случайным образом. Каждая битва - головоломка.</a:t>
            </a: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5"/>
          <p:cNvSpPr txBox="1"/>
          <p:nvPr>
            <p:ph idx="4294967295" type="subTitle"/>
          </p:nvPr>
        </p:nvSpPr>
        <p:spPr>
          <a:xfrm>
            <a:off x="5596025" y="1011875"/>
            <a:ext cx="26793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Перемещение по карте города от центра к краю. Кроме игрока по карте передвигаются группы врагов и расползается Чума.</a:t>
            </a: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1700" y="2470950"/>
            <a:ext cx="3882305" cy="2500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70950"/>
            <a:ext cx="3882302" cy="25004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>
            <p:ph idx="4294967295" type="subTitle"/>
          </p:nvPr>
        </p:nvSpPr>
        <p:spPr>
          <a:xfrm>
            <a:off x="4349700" y="3334625"/>
            <a:ext cx="444600" cy="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+</a:t>
            </a: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br>
              <a:rPr lang="ru" sz="14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</a:b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